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7" r:id="rId11"/>
    <p:sldId id="270" r:id="rId12"/>
    <p:sldId id="265" r:id="rId13"/>
    <p:sldId id="269" r:id="rId14"/>
    <p:sldId id="268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CO324 Part 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35094-B6D4-48D6-A46D-39271C0731A0}" type="datetime5">
              <a:rPr lang="en-US" smtClean="0"/>
              <a:pPr/>
              <a:t>12-Sep-14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CO324 Part 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C482-D760-4D9F-8916-FD8677B43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5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C O324 Part 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2-Oct-08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CO324 Part 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F2DE9-728D-4648-B7B1-3026EA78AE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934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2DE9-728D-4648-B7B1-3026EA78AE21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C28-4F12-43D0-BE7E-52140731A5DB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/>
            </a:lvl1pPr>
          </a:lstStyle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D09-97A1-4048-8253-AD5769BEE133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D8FF-5275-4E20-A9D9-32C10F83FECD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1BF1-05D8-46D5-9F37-EB8A9AF34940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79C2-3FE4-4B3F-A85F-5EE3F9FE48C1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5B07089-D2E2-481F-B2E2-D79C2C6AF8D9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72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9F-3D73-4747-B951-AD0AB2AA09A3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 i="0" baseline="0"/>
            </a:lvl1pPr>
          </a:lstStyle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E9015B3-F6C4-405E-BBB2-1F5D89CDC44D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/>
            </a:lvl1pPr>
          </a:lstStyle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400" b="1"/>
            </a:lvl1pPr>
          </a:lstStyle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47CC-1846-497D-8D92-9953D77391A2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9908-F861-48A8-9787-868CCC373397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A4E-8726-4333-83A1-4D778068B724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4FF2-CF3F-4645-A85C-0B5307D3B44D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291-D05F-4BAC-A602-E06F331031D2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6C80-0D2F-4FF9-AB44-58A5D0D5D55C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FC1C2A-665F-49EB-AE78-F78C9072714E}" type="datetime1">
              <a:rPr lang="en-US" smtClean="0"/>
              <a:t>9/12/2014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50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92" y="1384176"/>
            <a:ext cx="7851648" cy="1828800"/>
          </a:xfrm>
        </p:spPr>
        <p:txBody>
          <a:bodyPr/>
          <a:lstStyle/>
          <a:p>
            <a:r>
              <a:rPr lang="en-GB" dirty="0" smtClean="0"/>
              <a:t>An Interesting Collapse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(or Why You Should Do Backups)</a:t>
            </a:r>
          </a:p>
          <a:p>
            <a:endParaRPr lang="en-GB" dirty="0" smtClean="0"/>
          </a:p>
          <a:p>
            <a:r>
              <a:rPr lang="en-GB" dirty="0" smtClean="0"/>
              <a:t>Bob Eager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538210" cy="511263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651060" y="7258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getting worse…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404665"/>
            <a:ext cx="7050024" cy="522122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32840" y="5748414"/>
            <a:ext cx="4617873" cy="63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Pumping cement into the tunnel before Rutherford sagged too much…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93369" cy="538499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344822" y="908720"/>
            <a:ext cx="426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Demolition time…..before it falls down…..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779715" cy="60508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34621" y="430492"/>
            <a:ext cx="628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you know why that part of the building is asymmetric….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10971" cy="533378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991334" y="980728"/>
            <a:ext cx="171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a lot left…..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23174" cy="555546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91615" y="698172"/>
            <a:ext cx="368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You may recognise the staircase…..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End</a:t>
            </a:r>
            <a:endParaRPr lang="en-GB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14372"/>
          </a:xfrm>
        </p:spPr>
        <p:txBody>
          <a:bodyPr/>
          <a:lstStyle/>
          <a:p>
            <a:r>
              <a:rPr lang="en-US" dirty="0" smtClean="0"/>
              <a:t>What’s this about?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about a rather unfortunate episode in the history of the University…</a:t>
            </a:r>
          </a:p>
          <a:p>
            <a:endParaRPr lang="en-US" dirty="0" smtClean="0"/>
          </a:p>
          <a:p>
            <a:r>
              <a:rPr lang="en-US" dirty="0" smtClean="0"/>
              <a:t>It all started back in 1830 or thereabouts…!</a:t>
            </a:r>
          </a:p>
          <a:p>
            <a:pPr lvl="1"/>
            <a:r>
              <a:rPr lang="en-US" dirty="0" smtClean="0"/>
              <a:t>someone decided to build a railway line between Canterbury and </a:t>
            </a:r>
            <a:r>
              <a:rPr lang="en-US" dirty="0" err="1" smtClean="0"/>
              <a:t>Whitstable</a:t>
            </a:r>
            <a:endParaRPr lang="en-US" dirty="0" smtClean="0"/>
          </a:p>
          <a:p>
            <a:pPr lvl="1"/>
            <a:r>
              <a:rPr lang="en-US" dirty="0" smtClean="0"/>
              <a:t>this was to be the first self propelled passenger railway in the </a:t>
            </a:r>
            <a:r>
              <a:rPr lang="en-US" i="1" dirty="0" smtClean="0"/>
              <a:t>world</a:t>
            </a:r>
          </a:p>
          <a:p>
            <a:pPr lvl="1"/>
            <a:r>
              <a:rPr lang="en-US" dirty="0" smtClean="0"/>
              <a:t>to take residents of Canterbury from North Lane (near the Westgate) to </a:t>
            </a:r>
            <a:r>
              <a:rPr lang="en-US" dirty="0" err="1" smtClean="0"/>
              <a:t>Whitstable</a:t>
            </a:r>
            <a:r>
              <a:rPr lang="en-US" dirty="0" smtClean="0"/>
              <a:t> </a:t>
            </a:r>
            <a:r>
              <a:rPr lang="en-US" dirty="0" err="1" smtClean="0"/>
              <a:t>harbour</a:t>
            </a:r>
            <a:r>
              <a:rPr lang="en-US" dirty="0" smtClean="0"/>
              <a:t>, thence to catch the boat to London</a:t>
            </a:r>
          </a:p>
          <a:p>
            <a:r>
              <a:rPr lang="en-GB" dirty="0" smtClean="0"/>
              <a:t>the line ran across Forty Acres Road, and </a:t>
            </a:r>
            <a:r>
              <a:rPr lang="en-GB" i="1" dirty="0" smtClean="0"/>
              <a:t>under</a:t>
            </a:r>
            <a:r>
              <a:rPr lang="en-GB" dirty="0" smtClean="0"/>
              <a:t> the future site of the University</a:t>
            </a:r>
          </a:p>
          <a:p>
            <a:r>
              <a:rPr lang="en-GB" dirty="0" smtClean="0"/>
              <a:t>there were (and still are) tunnel entrances in the grounds of the Archbishop’s School, and behind Giles Lane car park</a:t>
            </a:r>
          </a:p>
          <a:p>
            <a:r>
              <a:rPr lang="en-GB" dirty="0" smtClean="0"/>
              <a:t>the line worked well, but closed in 1952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University authorities were aware of the tunnel, but were assured it was stable</a:t>
            </a:r>
          </a:p>
          <a:p>
            <a:r>
              <a:rPr lang="en-GB" dirty="0" smtClean="0"/>
              <a:t>but in July 1974 it became very unstable!</a:t>
            </a:r>
          </a:p>
          <a:p>
            <a:endParaRPr lang="en-GB" dirty="0" smtClean="0"/>
          </a:p>
          <a:p>
            <a:r>
              <a:rPr lang="en-GB" dirty="0" smtClean="0"/>
              <a:t>...and bad things started to happen....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3400" y="404664"/>
            <a:ext cx="3861328" cy="574302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2068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 the slightly ‘bent’ bridge joining the Cornwallis building to the Gulbenkian Theatre….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5" y="404678"/>
            <a:ext cx="8053578" cy="538886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536918" y="2708920"/>
            <a:ext cx="2606668" cy="3681700"/>
            <a:chOff x="5536918" y="2708920"/>
            <a:chExt cx="2606668" cy="3681700"/>
          </a:xfrm>
        </p:grpSpPr>
        <p:sp>
          <p:nvSpPr>
            <p:cNvPr id="2" name="TextBox 1"/>
            <p:cNvSpPr txBox="1"/>
            <p:nvPr/>
          </p:nvSpPr>
          <p:spPr>
            <a:xfrm>
              <a:off x="5536918" y="6021288"/>
              <a:ext cx="260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Main Computer Room</a:t>
              </a:r>
              <a:endPara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2" idx="0"/>
            </p:cNvCxnSpPr>
            <p:nvPr/>
          </p:nvCxnSpPr>
          <p:spPr>
            <a:xfrm flipV="1">
              <a:off x="6840252" y="2708920"/>
              <a:ext cx="1116124" cy="331236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67" y="332662"/>
            <a:ext cx="7543800" cy="534009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8772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bit crumpled…..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653882" cy="549956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building on the right sank about 50cm…..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40816" cy="560710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24752" y="692696"/>
            <a:ext cx="239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Those were offices….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18881" cy="587410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38079" y="836712"/>
            <a:ext cx="368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ot all of it sank at the same rate…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2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lecture2</Template>
  <TotalTime>1255</TotalTime>
  <Words>325</Words>
  <Application>Microsoft Office PowerPoint</Application>
  <PresentationFormat>On-screen Show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lecture2</vt:lpstr>
      <vt:lpstr>An Interesting Collapse</vt:lpstr>
      <vt:lpstr>What’s this about?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CO324 – Computer Systems</dc:title>
  <dc:creator>Bob Eager</dc:creator>
  <cp:lastModifiedBy>Bob Eager</cp:lastModifiedBy>
  <cp:revision>136</cp:revision>
  <dcterms:created xsi:type="dcterms:W3CDTF">2008-09-28T16:25:13Z</dcterms:created>
  <dcterms:modified xsi:type="dcterms:W3CDTF">2014-09-12T19:47:22Z</dcterms:modified>
</cp:coreProperties>
</file>